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Fredoka One" panose="02000000000000000000" pitchFamily="2" charset="0"/>
      <p:regular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D1DE46-1949-40D1-960D-0231C820CBE3}">
  <a:tblStyle styleId="{44D1DE46-1949-40D1-960D-0231C820CB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k, Anne A" userId="bcb50a79-abd5-46a5-9ac3-dc13c8ffaac9" providerId="ADAL" clId="{1A10E37C-DB25-4ECF-A8CA-9C8C4C2D34A2}"/>
    <pc:docChg chg="custSel modSld">
      <pc:chgData name="Monk, Anne A" userId="bcb50a79-abd5-46a5-9ac3-dc13c8ffaac9" providerId="ADAL" clId="{1A10E37C-DB25-4ECF-A8CA-9C8C4C2D34A2}" dt="2025-05-30T15:24:21.988" v="832" actId="20577"/>
      <pc:docMkLst>
        <pc:docMk/>
      </pc:docMkLst>
      <pc:sldChg chg="modSp mod">
        <pc:chgData name="Monk, Anne A" userId="bcb50a79-abd5-46a5-9ac3-dc13c8ffaac9" providerId="ADAL" clId="{1A10E37C-DB25-4ECF-A8CA-9C8C4C2D34A2}" dt="2025-05-30T15:17:53.495" v="0" actId="962"/>
        <pc:sldMkLst>
          <pc:docMk/>
          <pc:sldMk cId="0" sldId="256"/>
        </pc:sldMkLst>
        <pc:spChg chg="mod">
          <ac:chgData name="Monk, Anne A" userId="bcb50a79-abd5-46a5-9ac3-dc13c8ffaac9" providerId="ADAL" clId="{1A10E37C-DB25-4ECF-A8CA-9C8C4C2D34A2}" dt="2025-05-30T15:17:53.495" v="0" actId="962"/>
          <ac:spMkLst>
            <pc:docMk/>
            <pc:sldMk cId="0" sldId="256"/>
            <ac:spMk id="100" creationId="{00000000-0000-0000-0000-000000000000}"/>
          </ac:spMkLst>
        </pc:spChg>
      </pc:sldChg>
      <pc:sldChg chg="modSp mod">
        <pc:chgData name="Monk, Anne A" userId="bcb50a79-abd5-46a5-9ac3-dc13c8ffaac9" providerId="ADAL" clId="{1A10E37C-DB25-4ECF-A8CA-9C8C4C2D34A2}" dt="2025-05-30T15:24:01.668" v="820" actId="20577"/>
        <pc:sldMkLst>
          <pc:docMk/>
          <pc:sldMk cId="0" sldId="257"/>
        </pc:sldMkLst>
        <pc:spChg chg="mod">
          <ac:chgData name="Monk, Anne A" userId="bcb50a79-abd5-46a5-9ac3-dc13c8ffaac9" providerId="ADAL" clId="{1A10E37C-DB25-4ECF-A8CA-9C8C4C2D34A2}" dt="2025-05-30T15:24:01.668" v="820" actId="20577"/>
          <ac:spMkLst>
            <pc:docMk/>
            <pc:sldMk cId="0" sldId="257"/>
            <ac:spMk id="106" creationId="{00000000-0000-0000-0000-000000000000}"/>
          </ac:spMkLst>
        </pc:spChg>
        <pc:spChg chg="mod">
          <ac:chgData name="Monk, Anne A" userId="bcb50a79-abd5-46a5-9ac3-dc13c8ffaac9" providerId="ADAL" clId="{1A10E37C-DB25-4ECF-A8CA-9C8C4C2D34A2}" dt="2025-05-30T15:17:59.505" v="1" actId="962"/>
          <ac:spMkLst>
            <pc:docMk/>
            <pc:sldMk cId="0" sldId="257"/>
            <ac:spMk id="107" creationId="{00000000-0000-0000-0000-000000000000}"/>
          </ac:spMkLst>
        </pc:spChg>
        <pc:spChg chg="mod">
          <ac:chgData name="Monk, Anne A" userId="bcb50a79-abd5-46a5-9ac3-dc13c8ffaac9" providerId="ADAL" clId="{1A10E37C-DB25-4ECF-A8CA-9C8C4C2D34A2}" dt="2025-05-30T15:19:00.138" v="169" actId="962"/>
          <ac:spMkLst>
            <pc:docMk/>
            <pc:sldMk cId="0" sldId="257"/>
            <ac:spMk id="112" creationId="{00000000-0000-0000-0000-000000000000}"/>
          </ac:spMkLst>
        </pc:spChg>
        <pc:picChg chg="mod ord">
          <ac:chgData name="Monk, Anne A" userId="bcb50a79-abd5-46a5-9ac3-dc13c8ffaac9" providerId="ADAL" clId="{1A10E37C-DB25-4ECF-A8CA-9C8C4C2D34A2}" dt="2025-05-30T15:22:58.032" v="813" actId="13244"/>
          <ac:picMkLst>
            <pc:docMk/>
            <pc:sldMk cId="0" sldId="257"/>
            <ac:picMk id="109" creationId="{00000000-0000-0000-0000-000000000000}"/>
          </ac:picMkLst>
        </pc:picChg>
        <pc:picChg chg="mod ord">
          <ac:chgData name="Monk, Anne A" userId="bcb50a79-abd5-46a5-9ac3-dc13c8ffaac9" providerId="ADAL" clId="{1A10E37C-DB25-4ECF-A8CA-9C8C4C2D34A2}" dt="2025-05-30T15:23:00.949" v="814" actId="13244"/>
          <ac:picMkLst>
            <pc:docMk/>
            <pc:sldMk cId="0" sldId="257"/>
            <ac:picMk id="110" creationId="{00000000-0000-0000-0000-000000000000}"/>
          </ac:picMkLst>
        </pc:picChg>
        <pc:cxnChg chg="mod">
          <ac:chgData name="Monk, Anne A" userId="bcb50a79-abd5-46a5-9ac3-dc13c8ffaac9" providerId="ADAL" clId="{1A10E37C-DB25-4ECF-A8CA-9C8C4C2D34A2}" dt="2025-05-30T15:18:47.521" v="168" actId="962"/>
          <ac:cxnSpMkLst>
            <pc:docMk/>
            <pc:sldMk cId="0" sldId="257"/>
            <ac:cxnSpMk id="111" creationId="{00000000-0000-0000-0000-000000000000}"/>
          </ac:cxnSpMkLst>
        </pc:cxnChg>
      </pc:sldChg>
      <pc:sldChg chg="modSp mod">
        <pc:chgData name="Monk, Anne A" userId="bcb50a79-abd5-46a5-9ac3-dc13c8ffaac9" providerId="ADAL" clId="{1A10E37C-DB25-4ECF-A8CA-9C8C4C2D34A2}" dt="2025-05-30T15:22:35.569" v="811" actId="13238"/>
        <pc:sldMkLst>
          <pc:docMk/>
          <pc:sldMk cId="0" sldId="258"/>
        </pc:sldMkLst>
        <pc:graphicFrameChg chg="modGraphic">
          <ac:chgData name="Monk, Anne A" userId="bcb50a79-abd5-46a5-9ac3-dc13c8ffaac9" providerId="ADAL" clId="{1A10E37C-DB25-4ECF-A8CA-9C8C4C2D34A2}" dt="2025-05-30T15:22:35.569" v="811" actId="13238"/>
          <ac:graphicFrameMkLst>
            <pc:docMk/>
            <pc:sldMk cId="0" sldId="258"/>
            <ac:graphicFrameMk id="120" creationId="{00000000-0000-0000-0000-000000000000}"/>
          </ac:graphicFrameMkLst>
        </pc:graphicFrameChg>
      </pc:sldChg>
      <pc:sldChg chg="delSp modSp mod">
        <pc:chgData name="Monk, Anne A" userId="bcb50a79-abd5-46a5-9ac3-dc13c8ffaac9" providerId="ADAL" clId="{1A10E37C-DB25-4ECF-A8CA-9C8C4C2D34A2}" dt="2025-05-30T15:24:07.363" v="823" actId="20577"/>
        <pc:sldMkLst>
          <pc:docMk/>
          <pc:sldMk cId="0" sldId="260"/>
        </pc:sldMkLst>
        <pc:spChg chg="mod">
          <ac:chgData name="Monk, Anne A" userId="bcb50a79-abd5-46a5-9ac3-dc13c8ffaac9" providerId="ADAL" clId="{1A10E37C-DB25-4ECF-A8CA-9C8C4C2D34A2}" dt="2025-05-30T15:24:07.363" v="823" actId="20577"/>
          <ac:spMkLst>
            <pc:docMk/>
            <pc:sldMk cId="0" sldId="260"/>
            <ac:spMk id="133" creationId="{00000000-0000-0000-0000-000000000000}"/>
          </ac:spMkLst>
        </pc:spChg>
        <pc:spChg chg="del mod">
          <ac:chgData name="Monk, Anne A" userId="bcb50a79-abd5-46a5-9ac3-dc13c8ffaac9" providerId="ADAL" clId="{1A10E37C-DB25-4ECF-A8CA-9C8C4C2D34A2}" dt="2025-05-30T15:19:15.976" v="172" actId="478"/>
          <ac:spMkLst>
            <pc:docMk/>
            <pc:sldMk cId="0" sldId="260"/>
            <ac:spMk id="134" creationId="{00000000-0000-0000-0000-000000000000}"/>
          </ac:spMkLst>
        </pc:spChg>
        <pc:spChg chg="ord">
          <ac:chgData name="Monk, Anne A" userId="bcb50a79-abd5-46a5-9ac3-dc13c8ffaac9" providerId="ADAL" clId="{1A10E37C-DB25-4ECF-A8CA-9C8C4C2D34A2}" dt="2025-05-30T15:23:23.453" v="815" actId="13244"/>
          <ac:spMkLst>
            <pc:docMk/>
            <pc:sldMk cId="0" sldId="260"/>
            <ac:spMk id="135" creationId="{00000000-0000-0000-0000-000000000000}"/>
          </ac:spMkLst>
        </pc:spChg>
        <pc:spChg chg="mod">
          <ac:chgData name="Monk, Anne A" userId="bcb50a79-abd5-46a5-9ac3-dc13c8ffaac9" providerId="ADAL" clId="{1A10E37C-DB25-4ECF-A8CA-9C8C4C2D34A2}" dt="2025-05-30T15:19:54.599" v="274" actId="962"/>
          <ac:spMkLst>
            <pc:docMk/>
            <pc:sldMk cId="0" sldId="260"/>
            <ac:spMk id="139" creationId="{00000000-0000-0000-0000-000000000000}"/>
          </ac:spMkLst>
        </pc:spChg>
        <pc:picChg chg="mod">
          <ac:chgData name="Monk, Anne A" userId="bcb50a79-abd5-46a5-9ac3-dc13c8ffaac9" providerId="ADAL" clId="{1A10E37C-DB25-4ECF-A8CA-9C8C4C2D34A2}" dt="2025-05-30T15:19:35.366" v="214" actId="962"/>
          <ac:picMkLst>
            <pc:docMk/>
            <pc:sldMk cId="0" sldId="260"/>
            <ac:picMk id="136" creationId="{00000000-0000-0000-0000-000000000000}"/>
          </ac:picMkLst>
        </pc:picChg>
        <pc:picChg chg="mod">
          <ac:chgData name="Monk, Anne A" userId="bcb50a79-abd5-46a5-9ac3-dc13c8ffaac9" providerId="ADAL" clId="{1A10E37C-DB25-4ECF-A8CA-9C8C4C2D34A2}" dt="2025-05-30T15:19:45.943" v="272" actId="962"/>
          <ac:picMkLst>
            <pc:docMk/>
            <pc:sldMk cId="0" sldId="260"/>
            <ac:picMk id="137" creationId="{00000000-0000-0000-0000-000000000000}"/>
          </ac:picMkLst>
        </pc:picChg>
        <pc:cxnChg chg="mod">
          <ac:chgData name="Monk, Anne A" userId="bcb50a79-abd5-46a5-9ac3-dc13c8ffaac9" providerId="ADAL" clId="{1A10E37C-DB25-4ECF-A8CA-9C8C4C2D34A2}" dt="2025-05-30T15:19:51.803" v="273" actId="962"/>
          <ac:cxnSpMkLst>
            <pc:docMk/>
            <pc:sldMk cId="0" sldId="260"/>
            <ac:cxnSpMk id="138" creationId="{00000000-0000-0000-0000-000000000000}"/>
          </ac:cxnSpMkLst>
        </pc:cxnChg>
      </pc:sldChg>
      <pc:sldChg chg="modSp mod">
        <pc:chgData name="Monk, Anne A" userId="bcb50a79-abd5-46a5-9ac3-dc13c8ffaac9" providerId="ADAL" clId="{1A10E37C-DB25-4ECF-A8CA-9C8C4C2D34A2}" dt="2025-05-30T15:23:45.545" v="817" actId="962"/>
        <pc:sldMkLst>
          <pc:docMk/>
          <pc:sldMk cId="0" sldId="261"/>
        </pc:sldMkLst>
        <pc:spChg chg="mod">
          <ac:chgData name="Monk, Anne A" userId="bcb50a79-abd5-46a5-9ac3-dc13c8ffaac9" providerId="ADAL" clId="{1A10E37C-DB25-4ECF-A8CA-9C8C4C2D34A2}" dt="2025-05-30T15:23:44.636" v="816" actId="962"/>
          <ac:spMkLst>
            <pc:docMk/>
            <pc:sldMk cId="0" sldId="261"/>
            <ac:spMk id="150" creationId="{00000000-0000-0000-0000-000000000000}"/>
          </ac:spMkLst>
        </pc:spChg>
        <pc:spChg chg="mod">
          <ac:chgData name="Monk, Anne A" userId="bcb50a79-abd5-46a5-9ac3-dc13c8ffaac9" providerId="ADAL" clId="{1A10E37C-DB25-4ECF-A8CA-9C8C4C2D34A2}" dt="2025-05-30T15:23:45.545" v="817" actId="962"/>
          <ac:spMkLst>
            <pc:docMk/>
            <pc:sldMk cId="0" sldId="261"/>
            <ac:spMk id="151" creationId="{00000000-0000-0000-0000-000000000000}"/>
          </ac:spMkLst>
        </pc:spChg>
        <pc:picChg chg="mod">
          <ac:chgData name="Monk, Anne A" userId="bcb50a79-abd5-46a5-9ac3-dc13c8ffaac9" providerId="ADAL" clId="{1A10E37C-DB25-4ECF-A8CA-9C8C4C2D34A2}" dt="2025-05-30T15:20:26.068" v="438" actId="962"/>
          <ac:picMkLst>
            <pc:docMk/>
            <pc:sldMk cId="0" sldId="261"/>
            <ac:picMk id="147" creationId="{00000000-0000-0000-0000-000000000000}"/>
          </ac:picMkLst>
        </pc:picChg>
        <pc:cxnChg chg="mod">
          <ac:chgData name="Monk, Anne A" userId="bcb50a79-abd5-46a5-9ac3-dc13c8ffaac9" providerId="ADAL" clId="{1A10E37C-DB25-4ECF-A8CA-9C8C4C2D34A2}" dt="2025-05-30T15:20:31.939" v="439" actId="962"/>
          <ac:cxnSpMkLst>
            <pc:docMk/>
            <pc:sldMk cId="0" sldId="261"/>
            <ac:cxnSpMk id="148" creationId="{00000000-0000-0000-0000-000000000000}"/>
          </ac:cxnSpMkLst>
        </pc:cxnChg>
        <pc:cxnChg chg="mod">
          <ac:chgData name="Monk, Anne A" userId="bcb50a79-abd5-46a5-9ac3-dc13c8ffaac9" providerId="ADAL" clId="{1A10E37C-DB25-4ECF-A8CA-9C8C4C2D34A2}" dt="2025-05-30T15:20:34.439" v="440" actId="962"/>
          <ac:cxnSpMkLst>
            <pc:docMk/>
            <pc:sldMk cId="0" sldId="261"/>
            <ac:cxnSpMk id="149" creationId="{00000000-0000-0000-0000-000000000000}"/>
          </ac:cxnSpMkLst>
        </pc:cxnChg>
      </pc:sldChg>
      <pc:sldChg chg="modSp mod">
        <pc:chgData name="Monk, Anne A" userId="bcb50a79-abd5-46a5-9ac3-dc13c8ffaac9" providerId="ADAL" clId="{1A10E37C-DB25-4ECF-A8CA-9C8C4C2D34A2}" dt="2025-05-30T15:24:13.862" v="826" actId="20577"/>
        <pc:sldMkLst>
          <pc:docMk/>
          <pc:sldMk cId="0" sldId="263"/>
        </pc:sldMkLst>
        <pc:spChg chg="mod">
          <ac:chgData name="Monk, Anne A" userId="bcb50a79-abd5-46a5-9ac3-dc13c8ffaac9" providerId="ADAL" clId="{1A10E37C-DB25-4ECF-A8CA-9C8C4C2D34A2}" dt="2025-05-30T15:24:13.862" v="826" actId="20577"/>
          <ac:spMkLst>
            <pc:docMk/>
            <pc:sldMk cId="0" sldId="263"/>
            <ac:spMk id="162" creationId="{00000000-0000-0000-0000-000000000000}"/>
          </ac:spMkLst>
        </pc:spChg>
      </pc:sldChg>
      <pc:sldChg chg="delSp modSp mod">
        <pc:chgData name="Monk, Anne A" userId="bcb50a79-abd5-46a5-9ac3-dc13c8ffaac9" providerId="ADAL" clId="{1A10E37C-DB25-4ECF-A8CA-9C8C4C2D34A2}" dt="2025-05-30T15:24:18.082" v="829" actId="20577"/>
        <pc:sldMkLst>
          <pc:docMk/>
          <pc:sldMk cId="0" sldId="266"/>
        </pc:sldMkLst>
        <pc:spChg chg="mod">
          <ac:chgData name="Monk, Anne A" userId="bcb50a79-abd5-46a5-9ac3-dc13c8ffaac9" providerId="ADAL" clId="{1A10E37C-DB25-4ECF-A8CA-9C8C4C2D34A2}" dt="2025-05-30T15:24:18.082" v="829" actId="20577"/>
          <ac:spMkLst>
            <pc:docMk/>
            <pc:sldMk cId="0" sldId="266"/>
            <ac:spMk id="182" creationId="{00000000-0000-0000-0000-000000000000}"/>
          </ac:spMkLst>
        </pc:spChg>
        <pc:spChg chg="del">
          <ac:chgData name="Monk, Anne A" userId="bcb50a79-abd5-46a5-9ac3-dc13c8ffaac9" providerId="ADAL" clId="{1A10E37C-DB25-4ECF-A8CA-9C8C4C2D34A2}" dt="2025-05-30T15:20:38.869" v="441" actId="478"/>
          <ac:spMkLst>
            <pc:docMk/>
            <pc:sldMk cId="0" sldId="266"/>
            <ac:spMk id="183" creationId="{00000000-0000-0000-0000-000000000000}"/>
          </ac:spMkLst>
        </pc:spChg>
        <pc:spChg chg="del">
          <ac:chgData name="Monk, Anne A" userId="bcb50a79-abd5-46a5-9ac3-dc13c8ffaac9" providerId="ADAL" clId="{1A10E37C-DB25-4ECF-A8CA-9C8C4C2D34A2}" dt="2025-05-30T15:20:43.060" v="442" actId="478"/>
          <ac:spMkLst>
            <pc:docMk/>
            <pc:sldMk cId="0" sldId="266"/>
            <ac:spMk id="184" creationId="{00000000-0000-0000-0000-000000000000}"/>
          </ac:spMkLst>
        </pc:spChg>
        <pc:spChg chg="mod">
          <ac:chgData name="Monk, Anne A" userId="bcb50a79-abd5-46a5-9ac3-dc13c8ffaac9" providerId="ADAL" clId="{1A10E37C-DB25-4ECF-A8CA-9C8C4C2D34A2}" dt="2025-05-30T15:21:37.429" v="631" actId="962"/>
          <ac:spMkLst>
            <pc:docMk/>
            <pc:sldMk cId="0" sldId="266"/>
            <ac:spMk id="188" creationId="{00000000-0000-0000-0000-000000000000}"/>
          </ac:spMkLst>
        </pc:spChg>
        <pc:spChg chg="mod">
          <ac:chgData name="Monk, Anne A" userId="bcb50a79-abd5-46a5-9ac3-dc13c8ffaac9" providerId="ADAL" clId="{1A10E37C-DB25-4ECF-A8CA-9C8C4C2D34A2}" dt="2025-05-30T15:22:17.925" v="808" actId="962"/>
          <ac:spMkLst>
            <pc:docMk/>
            <pc:sldMk cId="0" sldId="266"/>
            <ac:spMk id="191" creationId="{00000000-0000-0000-0000-000000000000}"/>
          </ac:spMkLst>
        </pc:spChg>
        <pc:picChg chg="mod">
          <ac:chgData name="Monk, Anne A" userId="bcb50a79-abd5-46a5-9ac3-dc13c8ffaac9" providerId="ADAL" clId="{1A10E37C-DB25-4ECF-A8CA-9C8C4C2D34A2}" dt="2025-05-30T15:20:54.148" v="496" actId="962"/>
          <ac:picMkLst>
            <pc:docMk/>
            <pc:sldMk cId="0" sldId="266"/>
            <ac:picMk id="185" creationId="{00000000-0000-0000-0000-000000000000}"/>
          </ac:picMkLst>
        </pc:picChg>
        <pc:picChg chg="mod">
          <ac:chgData name="Monk, Anne A" userId="bcb50a79-abd5-46a5-9ac3-dc13c8ffaac9" providerId="ADAL" clId="{1A10E37C-DB25-4ECF-A8CA-9C8C4C2D34A2}" dt="2025-05-30T15:21:03.829" v="542" actId="962"/>
          <ac:picMkLst>
            <pc:docMk/>
            <pc:sldMk cId="0" sldId="266"/>
            <ac:picMk id="186" creationId="{00000000-0000-0000-0000-000000000000}"/>
          </ac:picMkLst>
        </pc:picChg>
        <pc:picChg chg="mod">
          <ac:chgData name="Monk, Anne A" userId="bcb50a79-abd5-46a5-9ac3-dc13c8ffaac9" providerId="ADAL" clId="{1A10E37C-DB25-4ECF-A8CA-9C8C4C2D34A2}" dt="2025-05-30T15:22:26.221" v="809" actId="962"/>
          <ac:picMkLst>
            <pc:docMk/>
            <pc:sldMk cId="0" sldId="266"/>
            <ac:picMk id="193" creationId="{00000000-0000-0000-0000-000000000000}"/>
          </ac:picMkLst>
        </pc:picChg>
        <pc:picChg chg="mod">
          <ac:chgData name="Monk, Anne A" userId="bcb50a79-abd5-46a5-9ac3-dc13c8ffaac9" providerId="ADAL" clId="{1A10E37C-DB25-4ECF-A8CA-9C8C4C2D34A2}" dt="2025-05-30T15:22:28.279" v="810" actId="962"/>
          <ac:picMkLst>
            <pc:docMk/>
            <pc:sldMk cId="0" sldId="266"/>
            <ac:picMk id="194" creationId="{00000000-0000-0000-0000-000000000000}"/>
          </ac:picMkLst>
        </pc:picChg>
        <pc:cxnChg chg="mod">
          <ac:chgData name="Monk, Anne A" userId="bcb50a79-abd5-46a5-9ac3-dc13c8ffaac9" providerId="ADAL" clId="{1A10E37C-DB25-4ECF-A8CA-9C8C4C2D34A2}" dt="2025-05-30T15:21:09.371" v="543" actId="962"/>
          <ac:cxnSpMkLst>
            <pc:docMk/>
            <pc:sldMk cId="0" sldId="266"/>
            <ac:cxnSpMk id="187" creationId="{00000000-0000-0000-0000-000000000000}"/>
          </ac:cxnSpMkLst>
        </pc:cxnChg>
        <pc:cxnChg chg="mod">
          <ac:chgData name="Monk, Anne A" userId="bcb50a79-abd5-46a5-9ac3-dc13c8ffaac9" providerId="ADAL" clId="{1A10E37C-DB25-4ECF-A8CA-9C8C4C2D34A2}" dt="2025-05-30T15:21:47.352" v="632" actId="962"/>
          <ac:cxnSpMkLst>
            <pc:docMk/>
            <pc:sldMk cId="0" sldId="266"/>
            <ac:cxnSpMk id="190" creationId="{00000000-0000-0000-0000-000000000000}"/>
          </ac:cxnSpMkLst>
        </pc:cxnChg>
      </pc:sldChg>
      <pc:sldChg chg="modSp mod">
        <pc:chgData name="Monk, Anne A" userId="bcb50a79-abd5-46a5-9ac3-dc13c8ffaac9" providerId="ADAL" clId="{1A10E37C-DB25-4ECF-A8CA-9C8C4C2D34A2}" dt="2025-05-30T15:24:21.988" v="832" actId="20577"/>
        <pc:sldMkLst>
          <pc:docMk/>
          <pc:sldMk cId="0" sldId="267"/>
        </pc:sldMkLst>
        <pc:spChg chg="mod">
          <ac:chgData name="Monk, Anne A" userId="bcb50a79-abd5-46a5-9ac3-dc13c8ffaac9" providerId="ADAL" clId="{1A10E37C-DB25-4ECF-A8CA-9C8C4C2D34A2}" dt="2025-05-30T15:24:21.988" v="832" actId="20577"/>
          <ac:spMkLst>
            <pc:docMk/>
            <pc:sldMk cId="0" sldId="267"/>
            <ac:spMk id="199" creationId="{00000000-0000-0000-0000-000000000000}"/>
          </ac:spMkLst>
        </pc:spChg>
        <pc:graphicFrameChg chg="modGraphic">
          <ac:chgData name="Monk, Anne A" userId="bcb50a79-abd5-46a5-9ac3-dc13c8ffaac9" providerId="ADAL" clId="{1A10E37C-DB25-4ECF-A8CA-9C8C4C2D34A2}" dt="2025-05-30T15:22:41.376" v="812" actId="13238"/>
          <ac:graphicFrameMkLst>
            <pc:docMk/>
            <pc:sldMk cId="0" sldId="267"/>
            <ac:graphicFrameMk id="201"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6eb8dad1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6eb8dad1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6eb8eda97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6eb8eda9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Prompt students to think of microwaves, irons, heaters, etc.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6eb8eda9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6eb8eda9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6eb8eda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6eb8eda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might state: From the fire, there is heat energy. From the steam molecules, there is mechanical energy. The transfer of energy is heat energy to mechanical energy.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6eb8dad1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6eb8dad1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eb8dad1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6eb8dad1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Experiment: Turn on the burner. Using tongs, place a beaker full of water over the fire. Allow students to observe the water converting to steam. In the boiler room, water is heated with fires so that it is converted to steam.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6eb8eda97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6eb8eda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6eb8eda9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6eb8eda9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6eb8eda9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6eb8eda9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6eb8eda97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6eb8eda9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should observe that the steam molecules get faster and that there is a more space between them.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6eb8eda9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6eb8eda9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1d4ec5fb5_1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1d4ec5fb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Other examples of energy in our everyday life: chemical energy is in our food, heat energy comes from our classroom heaters, when we breathe out we release some heat energy, mechanical energy is used when we run around.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apps.learning.amplify.com/scaletool/"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hyperlink" Target="https://micro.org.au/events/seminar-2d-materials-a-platform-for-atom-by-atom-electron-microscopy-from-molecules-to-nanoelectronics/" TargetMode="External"/><Relationship Id="rId4" Type="http://schemas.openxmlformats.org/officeDocument/2006/relationships/hyperlink" Target="https://phet.colorado.edu/sims/html/states-of-matter-basics/latest/states-of-matter-basics_en.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ww.ducksters.com/science/energy.php"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1359900" y="719785"/>
            <a:ext cx="64242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solidFill>
                  <a:schemeClr val="accent5"/>
                </a:solidFill>
              </a:rPr>
              <a:t>The Boiler Room</a:t>
            </a:r>
            <a:endParaRPr sz="6000">
              <a:solidFill>
                <a:schemeClr val="accent5"/>
              </a:solidFill>
            </a:endParaRPr>
          </a:p>
        </p:txBody>
      </p:sp>
      <p:sp>
        <p:nvSpPr>
          <p:cNvPr id="100" name="Google Shape;100;p23">
            <a:extLst>
              <a:ext uri="{C183D7F6-B498-43B3-948B-1728B52AA6E4}">
                <adec:decorative xmlns:adec="http://schemas.microsoft.com/office/drawing/2017/decorative" val="1"/>
              </a:ext>
            </a:extLst>
          </p:cNvPr>
          <p:cNvSpPr txBox="1">
            <a:spLocks noGrp="1"/>
          </p:cNvSpPr>
          <p:nvPr>
            <p:ph type="subTitle" idx="4294967295"/>
          </p:nvPr>
        </p:nvSpPr>
        <p:spPr>
          <a:xfrm>
            <a:off x="1359900" y="1919409"/>
            <a:ext cx="6424200" cy="120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solidFill>
                <a:schemeClr val="lt1"/>
              </a:solidFill>
            </a:endParaRPr>
          </a:p>
          <a:p>
            <a:pPr marL="0" lvl="0" indent="0" algn="ctr" rtl="0">
              <a:spcBef>
                <a:spcPts val="800"/>
              </a:spcBef>
              <a:spcAft>
                <a:spcPts val="0"/>
              </a:spcAft>
              <a:buNone/>
            </a:pPr>
            <a:endParaRPr>
              <a:solidFill>
                <a:schemeClr val="lt1"/>
              </a:solidFill>
            </a:endParaRPr>
          </a:p>
          <a:p>
            <a:pPr marL="0" lvl="0" indent="0" algn="ctr" rtl="0">
              <a:spcBef>
                <a:spcPts val="800"/>
              </a:spcBef>
              <a:spcAft>
                <a:spcPts val="800"/>
              </a:spcAft>
              <a:buClr>
                <a:schemeClr val="dk1"/>
              </a:buClr>
              <a:buSzPts val="1100"/>
              <a:buFont typeface="Arial"/>
              <a:buNone/>
            </a:pPr>
            <a:endParaRPr>
              <a:solidFill>
                <a:schemeClr val="lt1"/>
              </a:solidFill>
            </a:endParaRPr>
          </a:p>
        </p:txBody>
      </p:sp>
      <p:sp>
        <p:nvSpPr>
          <p:cNvPr id="101" name="Google Shape;101;p23"/>
          <p:cNvSpPr txBox="1"/>
          <p:nvPr/>
        </p:nvSpPr>
        <p:spPr>
          <a:xfrm>
            <a:off x="1359900" y="1919409"/>
            <a:ext cx="6424200" cy="1207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did you observe? What questions do you still have?</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 Transfer</a:t>
            </a:r>
            <a:endParaRPr sz="5200">
              <a:solidFill>
                <a:schemeClr val="accent5"/>
              </a:solidFill>
            </a:endParaRPr>
          </a:p>
        </p:txBody>
      </p:sp>
      <p:sp>
        <p:nvSpPr>
          <p:cNvPr id="177" name="Google Shape;177;p32"/>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comes in all forms! Some examples are heat energy, electrical energy, sound energy, and light energy.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can be transferred, or converted, from one form to another.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we eat food and then move around, we transfer chemical (stored) stored in food to mechanical (movement) energy.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we use a toaster oven, we transfer electrical energy from the wires in the wall to heat energy to toast our bread.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Can you think of another time in your everyday life where you see an energy transfer?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The Boiler Room #4</a:t>
            </a:r>
            <a:endParaRPr sz="5200" dirty="0">
              <a:solidFill>
                <a:schemeClr val="accent5"/>
              </a:solidFill>
            </a:endParaRPr>
          </a:p>
        </p:txBody>
      </p:sp>
      <p:pic>
        <p:nvPicPr>
          <p:cNvPr id="185" name="Google Shape;185;p33" descr="room with a ship boiler"/>
          <p:cNvPicPr preferRelativeResize="0"/>
          <p:nvPr/>
        </p:nvPicPr>
        <p:blipFill rotWithShape="1">
          <a:blip r:embed="rId3">
            <a:alphaModFix/>
          </a:blip>
          <a:srcRect r="14390"/>
          <a:stretch/>
        </p:blipFill>
        <p:spPr>
          <a:xfrm rot="-5400000">
            <a:off x="-258113" y="1731175"/>
            <a:ext cx="3433976" cy="2255199"/>
          </a:xfrm>
          <a:prstGeom prst="rect">
            <a:avLst/>
          </a:prstGeom>
          <a:noFill/>
          <a:ln w="9525" cap="flat" cmpd="sng">
            <a:solidFill>
              <a:schemeClr val="lt1"/>
            </a:solidFill>
            <a:prstDash val="solid"/>
            <a:round/>
            <a:headEnd type="none" w="sm" len="sm"/>
            <a:tailEnd type="none" w="sm" len="sm"/>
          </a:ln>
        </p:spPr>
      </p:pic>
      <p:pic>
        <p:nvPicPr>
          <p:cNvPr id="186" name="Google Shape;186;p33" descr="room with a ship boiler"/>
          <p:cNvPicPr preferRelativeResize="0"/>
          <p:nvPr/>
        </p:nvPicPr>
        <p:blipFill rotWithShape="1">
          <a:blip r:embed="rId4">
            <a:alphaModFix/>
          </a:blip>
          <a:srcRect r="13718"/>
          <a:stretch/>
        </p:blipFill>
        <p:spPr>
          <a:xfrm rot="-5400000">
            <a:off x="2311276" y="1737100"/>
            <a:ext cx="3437425" cy="2239926"/>
          </a:xfrm>
          <a:prstGeom prst="rect">
            <a:avLst/>
          </a:prstGeom>
          <a:noFill/>
          <a:ln w="9525" cap="flat" cmpd="sng">
            <a:solidFill>
              <a:schemeClr val="lt1"/>
            </a:solidFill>
            <a:prstDash val="solid"/>
            <a:round/>
            <a:headEnd type="none" w="sm" len="sm"/>
            <a:tailEnd type="none" w="sm" len="sm"/>
          </a:ln>
        </p:spPr>
      </p:pic>
      <p:cxnSp>
        <p:nvCxnSpPr>
          <p:cNvPr id="187" name="Google Shape;187;p33">
            <a:extLst>
              <a:ext uri="{C183D7F6-B498-43B3-948B-1728B52AA6E4}">
                <adec:decorative xmlns:adec="http://schemas.microsoft.com/office/drawing/2017/decorative" val="1"/>
              </a:ext>
            </a:extLst>
          </p:cNvPr>
          <p:cNvCxnSpPr>
            <a:endCxn id="188" idx="2"/>
          </p:cNvCxnSpPr>
          <p:nvPr/>
        </p:nvCxnSpPr>
        <p:spPr>
          <a:xfrm>
            <a:off x="4345200" y="2727925"/>
            <a:ext cx="1833300" cy="1339500"/>
          </a:xfrm>
          <a:prstGeom prst="straightConnector1">
            <a:avLst/>
          </a:prstGeom>
          <a:noFill/>
          <a:ln w="19050" cap="flat" cmpd="sng">
            <a:solidFill>
              <a:schemeClr val="lt1"/>
            </a:solidFill>
            <a:prstDash val="solid"/>
            <a:round/>
            <a:headEnd type="none" w="med" len="med"/>
            <a:tailEnd type="none" w="med" len="med"/>
          </a:ln>
        </p:spPr>
      </p:cxnSp>
      <p:sp>
        <p:nvSpPr>
          <p:cNvPr id="188" name="Google Shape;188;p33" descr="depiction of flame plus water equals steam"/>
          <p:cNvSpPr/>
          <p:nvPr/>
        </p:nvSpPr>
        <p:spPr>
          <a:xfrm>
            <a:off x="6178500" y="3314875"/>
            <a:ext cx="1808400" cy="1505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txBox="1"/>
          <p:nvPr/>
        </p:nvSpPr>
        <p:spPr>
          <a:xfrm>
            <a:off x="6178500" y="3814675"/>
            <a:ext cx="2277300" cy="123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500">
                <a:latin typeface="Nunito"/>
                <a:ea typeface="Nunito"/>
                <a:cs typeface="Nunito"/>
                <a:sym typeface="Nunito"/>
              </a:rPr>
              <a:t>🔥</a:t>
            </a:r>
            <a:r>
              <a:rPr lang="en" sz="2200">
                <a:latin typeface="Nunito"/>
                <a:ea typeface="Nunito"/>
                <a:cs typeface="Nunito"/>
                <a:sym typeface="Nunito"/>
              </a:rPr>
              <a:t> + </a:t>
            </a:r>
            <a:r>
              <a:rPr lang="en" sz="2500">
                <a:latin typeface="Nunito"/>
                <a:ea typeface="Nunito"/>
                <a:cs typeface="Nunito"/>
                <a:sym typeface="Nunito"/>
              </a:rPr>
              <a:t>💧</a:t>
            </a:r>
            <a:r>
              <a:rPr lang="en" sz="2200">
                <a:latin typeface="Nunito"/>
                <a:ea typeface="Nunito"/>
                <a:cs typeface="Nunito"/>
                <a:sym typeface="Nunito"/>
              </a:rPr>
              <a:t> = </a:t>
            </a:r>
            <a:r>
              <a:rPr lang="en" sz="2500"/>
              <a:t>💦</a:t>
            </a:r>
            <a:endParaRPr sz="2500"/>
          </a:p>
          <a:p>
            <a:pPr marL="0" lvl="0" indent="0" algn="l" rtl="0">
              <a:lnSpc>
                <a:spcPct val="115000"/>
              </a:lnSpc>
              <a:spcBef>
                <a:spcPts val="0"/>
              </a:spcBef>
              <a:spcAft>
                <a:spcPts val="0"/>
              </a:spcAft>
              <a:buNone/>
            </a:pPr>
            <a:endParaRPr sz="2200">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cxnSp>
        <p:nvCxnSpPr>
          <p:cNvPr id="190" name="Google Shape;190;p33">
            <a:extLst>
              <a:ext uri="{C183D7F6-B498-43B3-948B-1728B52AA6E4}">
                <adec:decorative xmlns:adec="http://schemas.microsoft.com/office/drawing/2017/decorative" val="1"/>
              </a:ext>
            </a:extLst>
          </p:cNvPr>
          <p:cNvCxnSpPr>
            <a:stCxn id="188" idx="7"/>
          </p:cNvCxnSpPr>
          <p:nvPr/>
        </p:nvCxnSpPr>
        <p:spPr>
          <a:xfrm rot="10800000" flipH="1">
            <a:off x="7722066" y="2636792"/>
            <a:ext cx="248400" cy="898500"/>
          </a:xfrm>
          <a:prstGeom prst="straightConnector1">
            <a:avLst/>
          </a:prstGeom>
          <a:noFill/>
          <a:ln w="19050" cap="flat" cmpd="sng">
            <a:solidFill>
              <a:schemeClr val="lt1"/>
            </a:solidFill>
            <a:prstDash val="solid"/>
            <a:round/>
            <a:headEnd type="none" w="med" len="med"/>
            <a:tailEnd type="none" w="med" len="med"/>
          </a:ln>
        </p:spPr>
      </p:cxnSp>
      <p:sp>
        <p:nvSpPr>
          <p:cNvPr id="191" name="Google Shape;191;p33" descr="depiction of flame plus close molecules equals more distance between molecules"/>
          <p:cNvSpPr/>
          <p:nvPr/>
        </p:nvSpPr>
        <p:spPr>
          <a:xfrm>
            <a:off x="6922225" y="745200"/>
            <a:ext cx="2173500" cy="2090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txBox="1"/>
          <p:nvPr/>
        </p:nvSpPr>
        <p:spPr>
          <a:xfrm>
            <a:off x="6922225" y="1558175"/>
            <a:ext cx="19500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500">
                <a:latin typeface="Nunito"/>
                <a:ea typeface="Nunito"/>
                <a:cs typeface="Nunito"/>
                <a:sym typeface="Nunito"/>
              </a:rPr>
              <a:t>🔥+        = </a:t>
            </a:r>
            <a:endParaRPr>
              <a:latin typeface="Nunito"/>
              <a:ea typeface="Nunito"/>
              <a:cs typeface="Nunito"/>
              <a:sym typeface="Nunito"/>
            </a:endParaRPr>
          </a:p>
        </p:txBody>
      </p:sp>
      <p:pic>
        <p:nvPicPr>
          <p:cNvPr id="193" name="Google Shape;193;p33">
            <a:extLst>
              <a:ext uri="{C183D7F6-B498-43B3-948B-1728B52AA6E4}">
                <adec:decorative xmlns:adec="http://schemas.microsoft.com/office/drawing/2017/decorative" val="1"/>
              </a:ext>
            </a:extLst>
          </p:cNvPr>
          <p:cNvPicPr preferRelativeResize="0"/>
          <p:nvPr/>
        </p:nvPicPr>
        <p:blipFill rotWithShape="1">
          <a:blip r:embed="rId5">
            <a:alphaModFix/>
          </a:blip>
          <a:srcRect r="49538"/>
          <a:stretch/>
        </p:blipFill>
        <p:spPr>
          <a:xfrm>
            <a:off x="7607725" y="1558175"/>
            <a:ext cx="477100" cy="627275"/>
          </a:xfrm>
          <a:prstGeom prst="rect">
            <a:avLst/>
          </a:prstGeom>
          <a:noFill/>
          <a:ln>
            <a:noFill/>
          </a:ln>
        </p:spPr>
      </p:pic>
      <p:pic>
        <p:nvPicPr>
          <p:cNvPr id="194" name="Google Shape;194;p33">
            <a:extLst>
              <a:ext uri="{C183D7F6-B498-43B3-948B-1728B52AA6E4}">
                <adec:decorative xmlns:adec="http://schemas.microsoft.com/office/drawing/2017/decorative" val="1"/>
              </a:ext>
            </a:extLst>
          </p:cNvPr>
          <p:cNvPicPr preferRelativeResize="0"/>
          <p:nvPr/>
        </p:nvPicPr>
        <p:blipFill rotWithShape="1">
          <a:blip r:embed="rId6">
            <a:alphaModFix/>
          </a:blip>
          <a:srcRect l="29080" r="42621" b="58840"/>
          <a:stretch/>
        </p:blipFill>
        <p:spPr>
          <a:xfrm>
            <a:off x="8455800" y="1558175"/>
            <a:ext cx="477100" cy="62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 Transfer #2</a:t>
            </a:r>
            <a:endParaRPr sz="5200">
              <a:solidFill>
                <a:schemeClr val="accent5"/>
              </a:solidFill>
            </a:endParaRPr>
          </a:p>
        </p:txBody>
      </p:sp>
      <p:sp>
        <p:nvSpPr>
          <p:cNvPr id="200" name="Google Shape;200;p34"/>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kinds of energies are involved in this transfer process? How do we know? </a:t>
            </a: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i="1">
                <a:solidFill>
                  <a:srgbClr val="FFFFFF"/>
                </a:solidFill>
                <a:latin typeface="Nunito"/>
                <a:ea typeface="Nunito"/>
                <a:cs typeface="Nunito"/>
                <a:sym typeface="Nunito"/>
              </a:rPr>
              <a:t>I think that...is transferred to...I think this because…</a:t>
            </a:r>
            <a:endParaRPr sz="1800" i="1">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i="1">
                <a:solidFill>
                  <a:srgbClr val="FFFFFF"/>
                </a:solidFill>
                <a:latin typeface="Nunito"/>
                <a:ea typeface="Nunito"/>
                <a:cs typeface="Nunito"/>
                <a:sym typeface="Nunito"/>
              </a:rPr>
              <a:t>From the fire, there is...From the steam molecules, there is...The transfer of energy is...to...</a:t>
            </a:r>
            <a:endParaRPr sz="1800" i="1">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graphicFrame>
        <p:nvGraphicFramePr>
          <p:cNvPr id="201" name="Google Shape;201;p34"/>
          <p:cNvGraphicFramePr/>
          <p:nvPr>
            <p:extLst>
              <p:ext uri="{D42A27DB-BD31-4B8C-83A1-F6EECF244321}">
                <p14:modId xmlns:p14="http://schemas.microsoft.com/office/powerpoint/2010/main" val="1441286519"/>
              </p:ext>
            </p:extLst>
          </p:nvPr>
        </p:nvGraphicFramePr>
        <p:xfrm>
          <a:off x="2686375" y="1759350"/>
          <a:ext cx="4011850" cy="1219140"/>
        </p:xfrm>
        <a:graphic>
          <a:graphicData uri="http://schemas.openxmlformats.org/drawingml/2006/table">
            <a:tbl>
              <a:tblPr firstRow="1">
                <a:noFill/>
                <a:tableStyleId>{44D1DE46-1949-40D1-960D-0231C820CBE3}</a:tableStyleId>
              </a:tblPr>
              <a:tblGrid>
                <a:gridCol w="40118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Word Bank</a:t>
                      </a:r>
                      <a:endParaRPr>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Heat energy</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Mechanical (movement) energy</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Chemical Energy</a:t>
                      </a:r>
                      <a:endParaRPr dirty="0">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The Boiler Room #2</a:t>
            </a:r>
            <a:endParaRPr sz="5200" dirty="0">
              <a:solidFill>
                <a:schemeClr val="accent5"/>
              </a:solidFill>
            </a:endParaRPr>
          </a:p>
        </p:txBody>
      </p:sp>
      <p:sp>
        <p:nvSpPr>
          <p:cNvPr id="107" name="Google Shape;107;p24">
            <a:extLst>
              <a:ext uri="{C183D7F6-B498-43B3-948B-1728B52AA6E4}">
                <adec:decorative xmlns:adec="http://schemas.microsoft.com/office/drawing/2017/decorative" val="1"/>
              </a:ext>
            </a:extLst>
          </p:cNvPr>
          <p:cNvSpPr txBox="1">
            <a:spLocks noGrp="1"/>
          </p:cNvSpPr>
          <p:nvPr>
            <p:ph type="subTitle" idx="4294967295"/>
          </p:nvPr>
        </p:nvSpPr>
        <p:spPr>
          <a:xfrm>
            <a:off x="1359900" y="1919409"/>
            <a:ext cx="6424200" cy="120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solidFill>
                <a:schemeClr val="lt1"/>
              </a:solidFill>
            </a:endParaRPr>
          </a:p>
          <a:p>
            <a:pPr marL="0" lvl="0" indent="0" algn="ctr" rtl="0">
              <a:spcBef>
                <a:spcPts val="800"/>
              </a:spcBef>
              <a:spcAft>
                <a:spcPts val="0"/>
              </a:spcAft>
              <a:buNone/>
            </a:pPr>
            <a:endParaRPr>
              <a:solidFill>
                <a:schemeClr val="lt1"/>
              </a:solidFill>
            </a:endParaRPr>
          </a:p>
          <a:p>
            <a:pPr marL="0" lvl="0" indent="0" algn="ctr" rtl="0">
              <a:spcBef>
                <a:spcPts val="800"/>
              </a:spcBef>
              <a:spcAft>
                <a:spcPts val="800"/>
              </a:spcAft>
              <a:buClr>
                <a:schemeClr val="dk1"/>
              </a:buClr>
              <a:buSzPts val="1100"/>
              <a:buFont typeface="Arial"/>
              <a:buNone/>
            </a:pPr>
            <a:endParaRPr>
              <a:solidFill>
                <a:schemeClr val="lt1"/>
              </a:solidFill>
            </a:endParaRPr>
          </a:p>
        </p:txBody>
      </p:sp>
      <p:pic>
        <p:nvPicPr>
          <p:cNvPr id="109" name="Google Shape;109;p24" descr="photo of ship boiler"/>
          <p:cNvPicPr preferRelativeResize="0"/>
          <p:nvPr/>
        </p:nvPicPr>
        <p:blipFill rotWithShape="1">
          <a:blip r:embed="rId3">
            <a:alphaModFix/>
          </a:blip>
          <a:srcRect r="14390"/>
          <a:stretch/>
        </p:blipFill>
        <p:spPr>
          <a:xfrm rot="-5400000">
            <a:off x="-258113" y="1731175"/>
            <a:ext cx="3433976" cy="2255199"/>
          </a:xfrm>
          <a:prstGeom prst="rect">
            <a:avLst/>
          </a:prstGeom>
          <a:noFill/>
          <a:ln w="9525" cap="flat" cmpd="sng">
            <a:solidFill>
              <a:schemeClr val="lt1"/>
            </a:solidFill>
            <a:prstDash val="solid"/>
            <a:round/>
            <a:headEnd type="none" w="sm" len="sm"/>
            <a:tailEnd type="none" w="sm" len="sm"/>
          </a:ln>
        </p:spPr>
      </p:pic>
      <p:pic>
        <p:nvPicPr>
          <p:cNvPr id="110" name="Google Shape;110;p24" descr="close-up photo of ship boiler"/>
          <p:cNvPicPr preferRelativeResize="0"/>
          <p:nvPr/>
        </p:nvPicPr>
        <p:blipFill rotWithShape="1">
          <a:blip r:embed="rId4">
            <a:alphaModFix/>
          </a:blip>
          <a:srcRect r="13718"/>
          <a:stretch/>
        </p:blipFill>
        <p:spPr>
          <a:xfrm rot="-5400000">
            <a:off x="2311276" y="1737100"/>
            <a:ext cx="3437425" cy="2239926"/>
          </a:xfrm>
          <a:prstGeom prst="rect">
            <a:avLst/>
          </a:prstGeom>
          <a:noFill/>
          <a:ln w="9525" cap="flat" cmpd="sng">
            <a:solidFill>
              <a:schemeClr val="lt1"/>
            </a:solidFill>
            <a:prstDash val="solid"/>
            <a:round/>
            <a:headEnd type="none" w="sm" len="sm"/>
            <a:tailEnd type="none" w="sm" len="sm"/>
          </a:ln>
        </p:spPr>
      </p:pic>
      <p:sp>
        <p:nvSpPr>
          <p:cNvPr id="108" name="Google Shape;108;p24"/>
          <p:cNvSpPr txBox="1"/>
          <p:nvPr/>
        </p:nvSpPr>
        <p:spPr>
          <a:xfrm>
            <a:off x="5473500" y="1098125"/>
            <a:ext cx="30942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In the boiler room, fire heats up water. What happens when water is heated? Let’s find out!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cxnSp>
        <p:nvCxnSpPr>
          <p:cNvPr id="111" name="Google Shape;111;p24">
            <a:extLst>
              <a:ext uri="{C183D7F6-B498-43B3-948B-1728B52AA6E4}">
                <adec:decorative xmlns:adec="http://schemas.microsoft.com/office/drawing/2017/decorative" val="1"/>
              </a:ext>
            </a:extLst>
          </p:cNvPr>
          <p:cNvCxnSpPr>
            <a:endCxn id="112" idx="2"/>
          </p:cNvCxnSpPr>
          <p:nvPr/>
        </p:nvCxnSpPr>
        <p:spPr>
          <a:xfrm>
            <a:off x="4212600" y="2329650"/>
            <a:ext cx="1965900" cy="1366200"/>
          </a:xfrm>
          <a:prstGeom prst="straightConnector1">
            <a:avLst/>
          </a:prstGeom>
          <a:noFill/>
          <a:ln w="19050" cap="flat" cmpd="sng">
            <a:solidFill>
              <a:schemeClr val="lt1"/>
            </a:solidFill>
            <a:prstDash val="solid"/>
            <a:round/>
            <a:headEnd type="none" w="med" len="med"/>
            <a:tailEnd type="none" w="med" len="med"/>
          </a:ln>
        </p:spPr>
      </p:cxnSp>
      <p:sp>
        <p:nvSpPr>
          <p:cNvPr id="112" name="Google Shape;112;p24">
            <a:extLst>
              <a:ext uri="{C183D7F6-B498-43B3-948B-1728B52AA6E4}">
                <adec:decorative xmlns:adec="http://schemas.microsoft.com/office/drawing/2017/decorative" val="1"/>
              </a:ext>
            </a:extLst>
          </p:cNvPr>
          <p:cNvSpPr/>
          <p:nvPr/>
        </p:nvSpPr>
        <p:spPr>
          <a:xfrm>
            <a:off x="6178500" y="2571750"/>
            <a:ext cx="2389200" cy="224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4"/>
          <p:cNvSpPr txBox="1"/>
          <p:nvPr/>
        </p:nvSpPr>
        <p:spPr>
          <a:xfrm>
            <a:off x="6290550" y="3314875"/>
            <a:ext cx="2165100" cy="105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700">
                <a:latin typeface="Nunito"/>
                <a:ea typeface="Nunito"/>
                <a:cs typeface="Nunito"/>
                <a:sym typeface="Nunito"/>
              </a:rPr>
              <a:t>🔥</a:t>
            </a:r>
            <a:r>
              <a:rPr lang="en" sz="2200">
                <a:latin typeface="Nunito"/>
                <a:ea typeface="Nunito"/>
                <a:cs typeface="Nunito"/>
                <a:sym typeface="Nunito"/>
              </a:rPr>
              <a:t> + </a:t>
            </a:r>
            <a:r>
              <a:rPr lang="en" sz="3700">
                <a:latin typeface="Nunito"/>
                <a:ea typeface="Nunito"/>
                <a:cs typeface="Nunito"/>
                <a:sym typeface="Nunito"/>
              </a:rPr>
              <a:t>💧</a:t>
            </a:r>
            <a:r>
              <a:rPr lang="en" sz="2200">
                <a:latin typeface="Nunito"/>
                <a:ea typeface="Nunito"/>
                <a:cs typeface="Nunito"/>
                <a:sym typeface="Nunito"/>
              </a:rPr>
              <a:t> = ???</a:t>
            </a:r>
            <a:endParaRPr sz="2200">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Experiment</a:t>
            </a:r>
            <a:endParaRPr sz="5200">
              <a:solidFill>
                <a:schemeClr val="accent5"/>
              </a:solidFill>
            </a:endParaRPr>
          </a:p>
        </p:txBody>
      </p:sp>
      <p:sp>
        <p:nvSpPr>
          <p:cNvPr id="119" name="Google Shape;119;p25"/>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Observe closely as your teacher heats up water in the beaker using fire. What do you observe? Write about and draw your observations!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How do you think this experiment connects back to what is happening in the boiler room?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graphicFrame>
        <p:nvGraphicFramePr>
          <p:cNvPr id="120" name="Google Shape;120;p25"/>
          <p:cNvGraphicFramePr/>
          <p:nvPr>
            <p:extLst>
              <p:ext uri="{D42A27DB-BD31-4B8C-83A1-F6EECF244321}">
                <p14:modId xmlns:p14="http://schemas.microsoft.com/office/powerpoint/2010/main" val="1879539363"/>
              </p:ext>
            </p:extLst>
          </p:nvPr>
        </p:nvGraphicFramePr>
        <p:xfrm>
          <a:off x="3178725" y="2014000"/>
          <a:ext cx="2872100" cy="1645860"/>
        </p:xfrm>
        <a:graphic>
          <a:graphicData uri="http://schemas.openxmlformats.org/drawingml/2006/table">
            <a:tbl>
              <a:tblPr firstRow="1">
                <a:noFill/>
                <a:tableStyleId>{44D1DE46-1949-40D1-960D-0231C820CBE3}</a:tableStyleId>
              </a:tblPr>
              <a:tblGrid>
                <a:gridCol w="287210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Observational Drawing</a:t>
                      </a:r>
                      <a:endParaRPr>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249650">
                <a:tc>
                  <a:txBody>
                    <a:bodyPr/>
                    <a:lstStyle/>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Accurate</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Big</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Colorful</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Detailed </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Explained (includes labels)</a:t>
                      </a:r>
                      <a:endParaRPr dirty="0">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Class Share</a:t>
            </a:r>
            <a:endParaRPr sz="5200">
              <a:solidFill>
                <a:schemeClr val="accent5"/>
              </a:solidFill>
            </a:endParaRPr>
          </a:p>
        </p:txBody>
      </p:sp>
      <p:sp>
        <p:nvSpPr>
          <p:cNvPr id="126" name="Google Shape;126;p26"/>
          <p:cNvSpPr txBox="1"/>
          <p:nvPr/>
        </p:nvSpPr>
        <p:spPr>
          <a:xfrm>
            <a:off x="262325" y="1089800"/>
            <a:ext cx="2582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did you observe?</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27" name="Google Shape;127;p26"/>
          <p:cNvSpPr txBox="1"/>
          <p:nvPr/>
        </p:nvSpPr>
        <p:spPr>
          <a:xfrm>
            <a:off x="31579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do you think is happening?</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28" name="Google Shape;128;p26"/>
          <p:cNvSpPr txBox="1"/>
          <p:nvPr/>
        </p:nvSpPr>
        <p:spPr>
          <a:xfrm>
            <a:off x="61417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How does this relate back to Hercules’ boiler room?</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 </a:t>
            </a: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The Boiler Room #3</a:t>
            </a:r>
            <a:endParaRPr sz="5200" dirty="0">
              <a:solidFill>
                <a:schemeClr val="accent5"/>
              </a:solidFill>
            </a:endParaRPr>
          </a:p>
        </p:txBody>
      </p:sp>
      <p:pic>
        <p:nvPicPr>
          <p:cNvPr id="136" name="Google Shape;136;p27" descr="A room with a ship boiler"/>
          <p:cNvPicPr preferRelativeResize="0"/>
          <p:nvPr/>
        </p:nvPicPr>
        <p:blipFill rotWithShape="1">
          <a:blip r:embed="rId3">
            <a:alphaModFix/>
          </a:blip>
          <a:srcRect r="14390"/>
          <a:stretch/>
        </p:blipFill>
        <p:spPr>
          <a:xfrm rot="-5400000">
            <a:off x="-258113" y="1731175"/>
            <a:ext cx="3433976" cy="2255199"/>
          </a:xfrm>
          <a:prstGeom prst="rect">
            <a:avLst/>
          </a:prstGeom>
          <a:noFill/>
          <a:ln w="9525" cap="flat" cmpd="sng">
            <a:solidFill>
              <a:schemeClr val="lt1"/>
            </a:solidFill>
            <a:prstDash val="solid"/>
            <a:round/>
            <a:headEnd type="none" w="sm" len="sm"/>
            <a:tailEnd type="none" w="sm" len="sm"/>
          </a:ln>
        </p:spPr>
      </p:pic>
      <p:pic>
        <p:nvPicPr>
          <p:cNvPr id="137" name="Google Shape;137;p27" descr="a room with a ship boiler"/>
          <p:cNvPicPr preferRelativeResize="0"/>
          <p:nvPr/>
        </p:nvPicPr>
        <p:blipFill rotWithShape="1">
          <a:blip r:embed="rId4">
            <a:alphaModFix/>
          </a:blip>
          <a:srcRect r="13718"/>
          <a:stretch/>
        </p:blipFill>
        <p:spPr>
          <a:xfrm rot="-5400000">
            <a:off x="2275887" y="1740535"/>
            <a:ext cx="3437425" cy="2239926"/>
          </a:xfrm>
          <a:prstGeom prst="rect">
            <a:avLst/>
          </a:prstGeom>
          <a:noFill/>
          <a:ln w="9525" cap="flat" cmpd="sng">
            <a:solidFill>
              <a:schemeClr val="lt1"/>
            </a:solidFill>
            <a:prstDash val="solid"/>
            <a:round/>
            <a:headEnd type="none" w="sm" len="sm"/>
            <a:tailEnd type="none" w="sm" len="sm"/>
          </a:ln>
        </p:spPr>
      </p:pic>
      <p:sp>
        <p:nvSpPr>
          <p:cNvPr id="135" name="Google Shape;135;p27"/>
          <p:cNvSpPr txBox="1"/>
          <p:nvPr/>
        </p:nvSpPr>
        <p:spPr>
          <a:xfrm>
            <a:off x="5473500" y="1098125"/>
            <a:ext cx="30942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We learned about what happens in the boiler room. Let’s zoom in even more to see what’s happening!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cxnSp>
        <p:nvCxnSpPr>
          <p:cNvPr id="138" name="Google Shape;138;p27">
            <a:extLst>
              <a:ext uri="{C183D7F6-B498-43B3-948B-1728B52AA6E4}">
                <adec:decorative xmlns:adec="http://schemas.microsoft.com/office/drawing/2017/decorative" val="1"/>
              </a:ext>
            </a:extLst>
          </p:cNvPr>
          <p:cNvCxnSpPr>
            <a:endCxn id="139" idx="2"/>
          </p:cNvCxnSpPr>
          <p:nvPr/>
        </p:nvCxnSpPr>
        <p:spPr>
          <a:xfrm>
            <a:off x="4170900" y="2321550"/>
            <a:ext cx="2007600" cy="1374300"/>
          </a:xfrm>
          <a:prstGeom prst="straightConnector1">
            <a:avLst/>
          </a:prstGeom>
          <a:noFill/>
          <a:ln w="19050" cap="flat" cmpd="sng">
            <a:solidFill>
              <a:schemeClr val="lt1"/>
            </a:solidFill>
            <a:prstDash val="solid"/>
            <a:round/>
            <a:headEnd type="none" w="med" len="med"/>
            <a:tailEnd type="none" w="med" len="med"/>
          </a:ln>
        </p:spPr>
      </p:cxnSp>
      <p:sp>
        <p:nvSpPr>
          <p:cNvPr id="139" name="Google Shape;139;p27">
            <a:extLst>
              <a:ext uri="{C183D7F6-B498-43B3-948B-1728B52AA6E4}">
                <adec:decorative xmlns:adec="http://schemas.microsoft.com/office/drawing/2017/decorative" val="1"/>
              </a:ext>
            </a:extLst>
          </p:cNvPr>
          <p:cNvSpPr/>
          <p:nvPr/>
        </p:nvSpPr>
        <p:spPr>
          <a:xfrm>
            <a:off x="6178500" y="2571750"/>
            <a:ext cx="2389200" cy="224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txBox="1"/>
          <p:nvPr/>
        </p:nvSpPr>
        <p:spPr>
          <a:xfrm>
            <a:off x="6290550" y="3314875"/>
            <a:ext cx="2165100" cy="105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700">
                <a:latin typeface="Nunito"/>
                <a:ea typeface="Nunito"/>
                <a:cs typeface="Nunito"/>
                <a:sym typeface="Nunito"/>
              </a:rPr>
              <a:t>🔥</a:t>
            </a:r>
            <a:r>
              <a:rPr lang="en" sz="2200">
                <a:latin typeface="Nunito"/>
                <a:ea typeface="Nunito"/>
                <a:cs typeface="Nunito"/>
                <a:sym typeface="Nunito"/>
              </a:rPr>
              <a:t> + </a:t>
            </a:r>
            <a:r>
              <a:rPr lang="en" sz="3700">
                <a:latin typeface="Nunito"/>
                <a:ea typeface="Nunito"/>
                <a:cs typeface="Nunito"/>
                <a:sym typeface="Nunito"/>
              </a:rPr>
              <a:t>💧</a:t>
            </a:r>
            <a:r>
              <a:rPr lang="en" sz="2200">
                <a:latin typeface="Nunito"/>
                <a:ea typeface="Nunito"/>
                <a:cs typeface="Nunito"/>
                <a:sym typeface="Nunito"/>
              </a:rPr>
              <a:t> = ???</a:t>
            </a:r>
            <a:endParaRPr sz="2200">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Molecules</a:t>
            </a:r>
            <a:endParaRPr sz="5200">
              <a:solidFill>
                <a:schemeClr val="accent5"/>
              </a:solidFill>
            </a:endParaRPr>
          </a:p>
        </p:txBody>
      </p:sp>
      <p:sp>
        <p:nvSpPr>
          <p:cNvPr id="146" name="Google Shape;146;p28"/>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Molecules are the smallest unit of matter.</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Everything around us is made of molecules, but they are so small that our eye can’t see them.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How small are molecules? </a:t>
            </a:r>
            <a:r>
              <a:rPr lang="en" sz="1800" u="sng">
                <a:solidFill>
                  <a:schemeClr val="hlink"/>
                </a:solidFill>
                <a:latin typeface="Nunito"/>
                <a:ea typeface="Nunito"/>
                <a:cs typeface="Nunito"/>
                <a:sym typeface="Nunito"/>
                <a:hlinkClick r:id="rId3"/>
              </a:rPr>
              <a:t>Let’s check it out with the Amplify Scale Tool!</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In science, molecules are shown by tiny circles. In real life, molecules look a little different. </a:t>
            </a: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is happening at a molecular level when water is heated to create steam? </a:t>
            </a:r>
            <a:r>
              <a:rPr lang="en" sz="1800" u="sng">
                <a:solidFill>
                  <a:schemeClr val="hlink"/>
                </a:solidFill>
                <a:latin typeface="Nunito"/>
                <a:ea typeface="Nunito"/>
                <a:cs typeface="Nunito"/>
                <a:sym typeface="Nunito"/>
                <a:hlinkClick r:id="rId4"/>
              </a:rPr>
              <a:t>Let’s find out!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47" name="Google Shape;147;p28" descr="split image of drawing of molecules compared to photo of molecules">
            <a:hlinkClick r:id="rId5"/>
          </p:cNvPr>
          <p:cNvPicPr preferRelativeResize="0"/>
          <p:nvPr/>
        </p:nvPicPr>
        <p:blipFill>
          <a:blip r:embed="rId6">
            <a:alphaModFix/>
          </a:blip>
          <a:stretch>
            <a:fillRect/>
          </a:stretch>
        </p:blipFill>
        <p:spPr>
          <a:xfrm>
            <a:off x="4510124" y="2878200"/>
            <a:ext cx="2854850" cy="1270700"/>
          </a:xfrm>
          <a:prstGeom prst="rect">
            <a:avLst/>
          </a:prstGeom>
          <a:noFill/>
          <a:ln>
            <a:noFill/>
          </a:ln>
        </p:spPr>
      </p:pic>
      <p:cxnSp>
        <p:nvCxnSpPr>
          <p:cNvPr id="148" name="Google Shape;148;p28">
            <a:extLst>
              <a:ext uri="{C183D7F6-B498-43B3-948B-1728B52AA6E4}">
                <adec:decorative xmlns:adec="http://schemas.microsoft.com/office/drawing/2017/decorative" val="1"/>
              </a:ext>
            </a:extLst>
          </p:cNvPr>
          <p:cNvCxnSpPr/>
          <p:nvPr/>
        </p:nvCxnSpPr>
        <p:spPr>
          <a:xfrm rot="10800000" flipH="1">
            <a:off x="7364974" y="3358450"/>
            <a:ext cx="423000" cy="155100"/>
          </a:xfrm>
          <a:prstGeom prst="straightConnector1">
            <a:avLst/>
          </a:prstGeom>
          <a:noFill/>
          <a:ln w="9525" cap="flat" cmpd="sng">
            <a:solidFill>
              <a:schemeClr val="lt1"/>
            </a:solidFill>
            <a:prstDash val="solid"/>
            <a:round/>
            <a:headEnd type="none" w="med" len="med"/>
            <a:tailEnd type="none" w="med" len="med"/>
          </a:ln>
        </p:spPr>
      </p:cxnSp>
      <p:cxnSp>
        <p:nvCxnSpPr>
          <p:cNvPr id="149" name="Google Shape;149;p28">
            <a:extLst>
              <a:ext uri="{C183D7F6-B498-43B3-948B-1728B52AA6E4}">
                <adec:decorative xmlns:adec="http://schemas.microsoft.com/office/drawing/2017/decorative" val="1"/>
              </a:ext>
            </a:extLst>
          </p:cNvPr>
          <p:cNvCxnSpPr/>
          <p:nvPr/>
        </p:nvCxnSpPr>
        <p:spPr>
          <a:xfrm rot="10800000">
            <a:off x="3897300" y="3632275"/>
            <a:ext cx="713400" cy="16500"/>
          </a:xfrm>
          <a:prstGeom prst="straightConnector1">
            <a:avLst/>
          </a:prstGeom>
          <a:noFill/>
          <a:ln w="9525" cap="flat" cmpd="sng">
            <a:solidFill>
              <a:schemeClr val="lt1"/>
            </a:solidFill>
            <a:prstDash val="solid"/>
            <a:round/>
            <a:headEnd type="none" w="med" len="med"/>
            <a:tailEnd type="none" w="med" len="med"/>
          </a:ln>
        </p:spPr>
      </p:cxnSp>
      <p:sp>
        <p:nvSpPr>
          <p:cNvPr id="150" name="Google Shape;150;p28">
            <a:extLst>
              <a:ext uri="{C183D7F6-B498-43B3-948B-1728B52AA6E4}">
                <adec:decorative xmlns:adec="http://schemas.microsoft.com/office/drawing/2017/decorative" val="1"/>
              </a:ext>
            </a:extLst>
          </p:cNvPr>
          <p:cNvSpPr txBox="1"/>
          <p:nvPr/>
        </p:nvSpPr>
        <p:spPr>
          <a:xfrm>
            <a:off x="3094075" y="3416475"/>
            <a:ext cx="8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drawing</a:t>
            </a:r>
            <a:endParaRPr>
              <a:solidFill>
                <a:schemeClr val="lt1"/>
              </a:solidFill>
              <a:latin typeface="Nunito"/>
              <a:ea typeface="Nunito"/>
              <a:cs typeface="Nunito"/>
              <a:sym typeface="Nunito"/>
            </a:endParaRPr>
          </a:p>
        </p:txBody>
      </p:sp>
      <p:sp>
        <p:nvSpPr>
          <p:cNvPr id="151" name="Google Shape;151;p28">
            <a:extLst>
              <a:ext uri="{C183D7F6-B498-43B3-948B-1728B52AA6E4}">
                <adec:decorative xmlns:adec="http://schemas.microsoft.com/office/drawing/2017/decorative" val="1"/>
              </a:ext>
            </a:extLst>
          </p:cNvPr>
          <p:cNvSpPr txBox="1"/>
          <p:nvPr/>
        </p:nvSpPr>
        <p:spPr>
          <a:xfrm>
            <a:off x="7764325" y="3113350"/>
            <a:ext cx="8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real life</a:t>
            </a:r>
            <a:endParaRPr>
              <a:solidFill>
                <a:schemeClr val="lt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Simulation</a:t>
            </a:r>
            <a:endParaRPr sz="5200">
              <a:solidFill>
                <a:schemeClr val="accent5"/>
              </a:solidFill>
            </a:endParaRPr>
          </a:p>
        </p:txBody>
      </p:sp>
      <p:sp>
        <p:nvSpPr>
          <p:cNvPr id="157" name="Google Shape;157;p29"/>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Observe closely as you add heat to the water molecules. What happens? Pay special attention to the </a:t>
            </a:r>
            <a:r>
              <a:rPr lang="en" sz="1800" u="sng">
                <a:solidFill>
                  <a:srgbClr val="FFFFFF"/>
                </a:solidFill>
                <a:latin typeface="Nunito"/>
                <a:ea typeface="Nunito"/>
                <a:cs typeface="Nunito"/>
                <a:sym typeface="Nunito"/>
              </a:rPr>
              <a:t>speed</a:t>
            </a:r>
            <a:r>
              <a:rPr lang="en" sz="1800">
                <a:solidFill>
                  <a:srgbClr val="FFFFFF"/>
                </a:solidFill>
                <a:latin typeface="Nunito"/>
                <a:ea typeface="Nunito"/>
                <a:cs typeface="Nunito"/>
                <a:sym typeface="Nunito"/>
              </a:rPr>
              <a:t> and </a:t>
            </a:r>
            <a:r>
              <a:rPr lang="en" sz="1800" u="sng">
                <a:solidFill>
                  <a:srgbClr val="FFFFFF"/>
                </a:solidFill>
                <a:latin typeface="Nunito"/>
                <a:ea typeface="Nunito"/>
                <a:cs typeface="Nunito"/>
                <a:sym typeface="Nunito"/>
              </a:rPr>
              <a:t>size</a:t>
            </a:r>
            <a:r>
              <a:rPr lang="en" sz="1800">
                <a:solidFill>
                  <a:srgbClr val="FFFFFF"/>
                </a:solidFill>
                <a:latin typeface="Nunito"/>
                <a:ea typeface="Nunito"/>
                <a:cs typeface="Nunito"/>
                <a:sym typeface="Nunito"/>
              </a:rPr>
              <a:t> of the molecules as they convert from water to steam.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i="1">
                <a:solidFill>
                  <a:srgbClr val="FFFFFF"/>
                </a:solidFill>
                <a:latin typeface="Nunito"/>
                <a:ea typeface="Nunito"/>
                <a:cs typeface="Nunito"/>
                <a:sym typeface="Nunito"/>
              </a:rPr>
              <a:t>I notice that the speed of the water/steam molecules…</a:t>
            </a:r>
            <a:endParaRPr sz="1800" i="1">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i="1">
                <a:solidFill>
                  <a:srgbClr val="FFFFFF"/>
                </a:solidFill>
                <a:latin typeface="Nunito"/>
                <a:ea typeface="Nunito"/>
                <a:cs typeface="Nunito"/>
                <a:sym typeface="Nunito"/>
              </a:rPr>
              <a:t>I notice that the space between the water/steam molecules… </a:t>
            </a:r>
            <a:endParaRPr sz="1800" i="1">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do you observe? Write about and draw your observations!</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Class Share #2</a:t>
            </a:r>
            <a:endParaRPr sz="5200" dirty="0">
              <a:solidFill>
                <a:schemeClr val="accent5"/>
              </a:solidFill>
            </a:endParaRPr>
          </a:p>
        </p:txBody>
      </p:sp>
      <p:sp>
        <p:nvSpPr>
          <p:cNvPr id="163" name="Google Shape;163;p30"/>
          <p:cNvSpPr txBox="1"/>
          <p:nvPr/>
        </p:nvSpPr>
        <p:spPr>
          <a:xfrm>
            <a:off x="262325" y="1089800"/>
            <a:ext cx="2582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did you observe?</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64" name="Google Shape;164;p30"/>
          <p:cNvSpPr txBox="1"/>
          <p:nvPr/>
        </p:nvSpPr>
        <p:spPr>
          <a:xfrm>
            <a:off x="31579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do you think is happening?</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65" name="Google Shape;165;p30"/>
          <p:cNvSpPr txBox="1"/>
          <p:nvPr/>
        </p:nvSpPr>
        <p:spPr>
          <a:xfrm>
            <a:off x="61417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How does this relate back to Hercules’ boiler room?</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 </a:t>
            </a: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a:t>
            </a:r>
            <a:endParaRPr sz="5200">
              <a:solidFill>
                <a:schemeClr val="accent5"/>
              </a:solidFill>
            </a:endParaRPr>
          </a:p>
        </p:txBody>
      </p:sp>
      <p:sp>
        <p:nvSpPr>
          <p:cNvPr id="171" name="Google Shape;171;p31"/>
          <p:cNvSpPr txBox="1"/>
          <p:nvPr/>
        </p:nvSpPr>
        <p:spPr>
          <a:xfrm>
            <a:off x="661825" y="1126800"/>
            <a:ext cx="7905900" cy="34488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is all around us! Energy can be stored in things. It can also be used to make things change and move.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We have energy stored in our food. We use that energy when we run and play!</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Here are some types of </a:t>
            </a:r>
            <a:r>
              <a:rPr lang="en" sz="1800" u="sng">
                <a:solidFill>
                  <a:schemeClr val="hlink"/>
                </a:solidFill>
                <a:latin typeface="Nunito"/>
                <a:ea typeface="Nunito"/>
                <a:cs typeface="Nunito"/>
                <a:sym typeface="Nunito"/>
                <a:hlinkClick r:id="rId3"/>
              </a:rPr>
              <a:t>energy</a:t>
            </a:r>
            <a:r>
              <a:rPr lang="en" sz="1800">
                <a:solidFill>
                  <a:srgbClr val="FFFFFF"/>
                </a:solidFill>
                <a:latin typeface="Nunito"/>
                <a:ea typeface="Nunito"/>
                <a:cs typeface="Nunito"/>
                <a:sym typeface="Nunito"/>
              </a:rPr>
              <a:t>:</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Chemical energy: energy that is stored in chemicals and is involved in reactions.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Heat (thermal) energy: energy in the form of heat.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Mechanical (motion) energy: energy in the form of movement.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do you see these forms of energy in your everyday life? Can you think of other types of energy you see? </a:t>
            </a:r>
            <a:endParaRPr sz="1800">
              <a:solidFill>
                <a:srgbClr val="FFFFFF"/>
              </a:solidFill>
              <a:latin typeface="Nunito"/>
              <a:ea typeface="Nunito"/>
              <a:cs typeface="Nunito"/>
              <a:sym typeface="Nunito"/>
            </a:endParaRPr>
          </a:p>
          <a:p>
            <a:pPr marL="9144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On-screen Show (16:9)</PresentationFormat>
  <Paragraphs>149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Fredoka One</vt:lpstr>
      <vt:lpstr>Nunito</vt:lpstr>
      <vt:lpstr>Simple Light</vt:lpstr>
      <vt:lpstr>Sandys template</vt:lpstr>
      <vt:lpstr>The Boiler Room</vt:lpstr>
      <vt:lpstr>The Boiler Room #2</vt:lpstr>
      <vt:lpstr>Experiment</vt:lpstr>
      <vt:lpstr>Class Share</vt:lpstr>
      <vt:lpstr>The Boiler Room #3</vt:lpstr>
      <vt:lpstr>Molecules</vt:lpstr>
      <vt:lpstr>Simulation</vt:lpstr>
      <vt:lpstr>Class Share #2</vt:lpstr>
      <vt:lpstr>Energy</vt:lpstr>
      <vt:lpstr>Energy Transfer</vt:lpstr>
      <vt:lpstr>The Boiler Room #4</vt:lpstr>
      <vt:lpstr>Energy Transfer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2025-05-30T15:24:33Z</dcterms:modified>
</cp:coreProperties>
</file>